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3DAA5C-21DB-4A10-9C7F-3F3945A544E0}" type="datetimeFigureOut">
              <a:rPr lang="it-IT" smtClean="0"/>
              <a:t>28/10/2015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it-IT" smtClean="0"/>
              <a:t>Ins. Michele Sarullo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7D885A-7151-4D95-86FE-471354E0C7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181101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38900-41FF-4BA9-A6CA-A41429D0C116}" type="datetimeFigureOut">
              <a:rPr lang="it-IT" smtClean="0"/>
              <a:t>28/10/2015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it-IT" smtClean="0"/>
              <a:t>Ins. Michele Sarullo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A46EFF-310F-43A1-92BF-6747E31479A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30233818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46EFF-310F-43A1-92BF-6747E31479AB}" type="slidenum">
              <a:rPr lang="it-IT" smtClean="0"/>
              <a:t>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517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C1DB4-ABF7-4CF7-AD03-4A914FA70E29}" type="datetime1">
              <a:rPr lang="it-IT" smtClean="0"/>
              <a:t>28/10/2015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46AD8-A7C8-41C0-9685-4F5FB9185FBA}" type="datetime1">
              <a:rPr lang="it-IT" smtClean="0"/>
              <a:t>28/10/2015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00414-FDAD-442B-9ACC-B217A0A72959}" type="datetime1">
              <a:rPr lang="it-IT" smtClean="0"/>
              <a:t>28/10/2015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F3227-DE34-4406-A518-309F5588BC73}" type="datetime1">
              <a:rPr lang="it-IT" smtClean="0"/>
              <a:t>28/10/2015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3617-4C72-44C5-A36D-E0FAE932B8DC}" type="datetime1">
              <a:rPr lang="it-IT" smtClean="0"/>
              <a:t>28/10/2015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A82C8-FC0F-49D0-BDB9-31249DBFD3A5}" type="datetime1">
              <a:rPr lang="it-IT" smtClean="0"/>
              <a:t>28/10/2015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9FC17-EF7B-4D3B-8CC3-85930B6F93EA}" type="datetime1">
              <a:rPr lang="it-IT" smtClean="0"/>
              <a:t>28/10/2015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AD66C-2285-433E-83D3-44891C59FABE}" type="datetime1">
              <a:rPr lang="it-IT" smtClean="0"/>
              <a:t>28/10/2015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AFD1A-D9B4-4210-9E9E-66FBB75E0C8C}" type="datetime1">
              <a:rPr lang="it-IT" smtClean="0"/>
              <a:t>28/10/2015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D36AD-B07B-46CA-95DE-37D4EBE460B7}" type="datetime1">
              <a:rPr lang="it-IT" smtClean="0"/>
              <a:t>28/10/2015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7DE3C-1429-47F3-95EC-B55DF774C344}" type="datetime1">
              <a:rPr lang="it-IT" smtClean="0"/>
              <a:t>28/10/2015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400A4D6-5F37-4B1B-A6F1-B45CBF9B3D8E}" type="datetime1">
              <a:rPr lang="it-IT" smtClean="0"/>
              <a:t>28/10/2015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Ins. Michele Sarullo  michelesarullo@gmail.com</a:t>
            </a: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5C2DB0F-D83B-4228-9410-AD6C06DD395D}" type="slidenum">
              <a:rPr lang="it-IT" smtClean="0"/>
              <a:t>‹N›</a:t>
            </a:fld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11" Type="http://schemas.openxmlformats.org/officeDocument/2006/relationships/image" Target="../media/image14.png"/><Relationship Id="rId5" Type="http://schemas.openxmlformats.org/officeDocument/2006/relationships/image" Target="../media/image8.JPG"/><Relationship Id="rId10" Type="http://schemas.openxmlformats.org/officeDocument/2006/relationships/image" Target="../media/image13.png"/><Relationship Id="rId4" Type="http://schemas.openxmlformats.org/officeDocument/2006/relationships/image" Target="../media/image7.JP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3" descr="LA FILASTROCCA DEL 4"/>
          <p:cNvSpPr>
            <a:spLocks noChangeArrowheads="1" noChangeShapeType="1" noTextEdit="1"/>
          </p:cNvSpPr>
          <p:nvPr/>
        </p:nvSpPr>
        <p:spPr bwMode="auto">
          <a:xfrm>
            <a:off x="1737304" y="354011"/>
            <a:ext cx="5194300" cy="379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it-IT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LA FILASTROCCA DEL 5</a:t>
            </a:r>
            <a:endParaRPr lang="it-IT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883305"/>
            <a:ext cx="2775908" cy="3265775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310118" y="4289883"/>
            <a:ext cx="6048672" cy="1919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t-IT" sz="4800" dirty="0" smtClean="0">
                <a:effectLst/>
                <a:latin typeface="Calibri"/>
                <a:ea typeface="Calibri"/>
                <a:cs typeface="Times New Roman"/>
              </a:rPr>
              <a:t>5 SONO LE DITA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t-IT" sz="4800" dirty="0" smtClean="0">
                <a:effectLst/>
                <a:latin typeface="Calibri"/>
                <a:ea typeface="Calibri"/>
                <a:cs typeface="Times New Roman"/>
              </a:rPr>
              <a:t>APERTE SULLA MANO</a:t>
            </a:r>
            <a:endParaRPr lang="it-IT" sz="48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7" name="Filastrocca_del_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12360" y="384718"/>
            <a:ext cx="609600" cy="609600"/>
          </a:xfrm>
          <a:prstGeom prst="rect">
            <a:avLst/>
          </a:prstGeom>
        </p:spPr>
      </p:pic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z="1200" dirty="0" smtClean="0"/>
              <a:t>Ins. Michele Sarullo  michelesarullo@gmail.com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75632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1475656" y="3140968"/>
            <a:ext cx="6048672" cy="1919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t-IT" sz="480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5 I </a:t>
            </a:r>
            <a:r>
              <a:rPr lang="it-IT" sz="48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TOPINI INTORNO </a:t>
            </a:r>
            <a:endParaRPr lang="it-IT" sz="4800" dirty="0" smtClean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t-IT" sz="480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AL </a:t>
            </a:r>
            <a:r>
              <a:rPr lang="it-IT" sz="480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PARMIGIANO</a:t>
            </a:r>
            <a:r>
              <a:rPr lang="it-IT" sz="48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.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35" y="260648"/>
            <a:ext cx="4420237" cy="2607940"/>
          </a:xfrm>
          <a:prstGeom prst="rect">
            <a:avLst/>
          </a:prstGeom>
        </p:spPr>
      </p:pic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z="1200" dirty="0" smtClean="0"/>
              <a:t>Ins. Michele Sarullo  michelesarullo@gmail.com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3684051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899592" y="658736"/>
            <a:ext cx="7704856" cy="4507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it-IT" sz="2400" dirty="0" smtClean="0">
              <a:effectLst/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it-IT" dirty="0" smtClean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it-IT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it-IT" dirty="0" smtClean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it-IT" sz="3200" dirty="0" smtClean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it-IT" sz="3200" dirty="0" smtClean="0">
                <a:latin typeface="Calibri"/>
                <a:ea typeface="Calibri"/>
                <a:cs typeface="Times New Roman"/>
              </a:rPr>
              <a:t>E </a:t>
            </a:r>
            <a:r>
              <a:rPr lang="it-IT" sz="3200" dirty="0">
                <a:latin typeface="Calibri"/>
                <a:ea typeface="Calibri"/>
                <a:cs typeface="Times New Roman"/>
              </a:rPr>
              <a:t>ORA CANTIAMO INSIEME:</a:t>
            </a:r>
            <a:endParaRPr lang="it-IT" sz="3200" dirty="0" smtClean="0">
              <a:effectLst/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it-IT" sz="3200" dirty="0">
                <a:latin typeface="Calibri"/>
                <a:ea typeface="Calibri"/>
                <a:cs typeface="Times New Roman"/>
              </a:rPr>
              <a:t>5 SONO LE DITA APERTE SULLA MANO.</a:t>
            </a:r>
            <a:endParaRPr lang="it-IT" sz="3200" dirty="0" smtClean="0">
              <a:effectLst/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it-IT" sz="3200" dirty="0">
                <a:latin typeface="Calibri"/>
                <a:ea typeface="Calibri"/>
                <a:cs typeface="Times New Roman"/>
              </a:rPr>
              <a:t>5 I TOPINI INTORNO </a:t>
            </a:r>
            <a:r>
              <a:rPr lang="it-IT" sz="3200">
                <a:latin typeface="Calibri"/>
                <a:ea typeface="Calibri"/>
                <a:cs typeface="Times New Roman"/>
              </a:rPr>
              <a:t>AL </a:t>
            </a:r>
            <a:r>
              <a:rPr lang="it-IT" sz="3200" smtClean="0">
                <a:latin typeface="Calibri"/>
                <a:ea typeface="Calibri"/>
                <a:cs typeface="Times New Roman"/>
              </a:rPr>
              <a:t>PARMIGIANO</a:t>
            </a:r>
            <a:r>
              <a:rPr lang="it-IT" sz="3200" dirty="0">
                <a:latin typeface="Calibri"/>
                <a:ea typeface="Calibri"/>
                <a:cs typeface="Times New Roman"/>
              </a:rPr>
              <a:t>.</a:t>
            </a:r>
            <a:endParaRPr lang="it-IT" sz="3200" dirty="0" smtClean="0">
              <a:effectLst/>
              <a:latin typeface="Calibri"/>
              <a:ea typeface="Calibri"/>
              <a:cs typeface="Times New Roman"/>
            </a:endParaRPr>
          </a:p>
          <a:p>
            <a:pPr algn="ctr"/>
            <a:r>
              <a:rPr lang="it-IT" sz="3200" dirty="0">
                <a:latin typeface="Calibri"/>
                <a:ea typeface="Calibri"/>
                <a:cs typeface="Times New Roman"/>
              </a:rPr>
              <a:t>ORA CONTA CON LE MANI</a:t>
            </a:r>
            <a:r>
              <a:rPr lang="it-IT" sz="3200" dirty="0" smtClean="0">
                <a:latin typeface="Calibri"/>
                <a:ea typeface="Calibri"/>
                <a:cs typeface="Times New Roman"/>
              </a:rPr>
              <a:t>:</a:t>
            </a:r>
          </a:p>
          <a:p>
            <a:endParaRPr lang="it-IT" dirty="0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55" y="1052736"/>
            <a:ext cx="1114425" cy="116205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282" y="1052736"/>
            <a:ext cx="1028700" cy="11811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102" y="1033686"/>
            <a:ext cx="1152525" cy="1200150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090" y="1043211"/>
            <a:ext cx="971550" cy="1162050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408" y="1052736"/>
            <a:ext cx="1181100" cy="1209675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05" y="4869160"/>
            <a:ext cx="1116013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90414"/>
            <a:ext cx="10239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717" y="4757322"/>
            <a:ext cx="1152525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985" y="4751027"/>
            <a:ext cx="974725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408" y="4703402"/>
            <a:ext cx="1182687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CasellaDiTesto 12"/>
          <p:cNvSpPr txBox="1"/>
          <p:nvPr/>
        </p:nvSpPr>
        <p:spPr>
          <a:xfrm>
            <a:off x="1691680" y="332656"/>
            <a:ext cx="5400600" cy="492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it-IT" sz="2400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ORA CONTA CON LE MANI</a:t>
            </a:r>
            <a:r>
              <a:rPr lang="it-IT" sz="24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:</a:t>
            </a:r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z="1200" dirty="0" smtClean="0"/>
              <a:t>Ins. Michele Sarullo  michelesarullo@gmail.com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15588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75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nde">
  <a:themeElements>
    <a:clrScheme name="Ond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nde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nde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58</TotalTime>
  <Words>70</Words>
  <Application>Microsoft Office PowerPoint</Application>
  <PresentationFormat>Presentazione su schermo (4:3)</PresentationFormat>
  <Paragraphs>20</Paragraphs>
  <Slides>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4" baseType="lpstr">
      <vt:lpstr>Onde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Michele Sarullo</dc:creator>
  <cp:lastModifiedBy>Michele Sarullo</cp:lastModifiedBy>
  <cp:revision>10</cp:revision>
  <dcterms:created xsi:type="dcterms:W3CDTF">2015-10-24T15:55:36Z</dcterms:created>
  <dcterms:modified xsi:type="dcterms:W3CDTF">2015-10-28T16:49:49Z</dcterms:modified>
</cp:coreProperties>
</file>